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61" r:id="rId3"/>
    <p:sldId id="271" r:id="rId4"/>
    <p:sldId id="274" r:id="rId5"/>
    <p:sldId id="257" r:id="rId6"/>
    <p:sldId id="265" r:id="rId7"/>
    <p:sldId id="262" r:id="rId8"/>
    <p:sldId id="266" r:id="rId9"/>
    <p:sldId id="273" r:id="rId10"/>
    <p:sldId id="272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003300"/>
    <a:srgbClr val="009900"/>
    <a:srgbClr val="CC3300"/>
    <a:srgbClr val="66FFFF"/>
    <a:srgbClr val="33CCCC"/>
    <a:srgbClr val="008000"/>
    <a:srgbClr val="00CC00"/>
    <a:srgbClr val="85DF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600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46166-E0C3-42DB-ADF2-FD1A17231CE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330F9-F056-450F-A7C7-A187527B5B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786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40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BDA-D077-40CC-AED1-6F57ED7996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441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EFE-86A0-40E0-B82F-0807AE5629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740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18C4-A6A5-4368-B5A3-9DF4B99FCF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68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F24B-1A74-40AF-9E73-C0942EC556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052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C3C9-2805-4791-B363-B3C8F7ED5D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976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F8E-4467-4913-8803-AFA2857C37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153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6CA5-5C44-41F0-A18A-CCA96C2E56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415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7D9-C325-4AA4-BEB6-E6039BE7BA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15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8A65-6002-41E3-AAA3-B7D3D32321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52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6EC6-D273-4CA3-ABE8-4601DEFFB4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465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0658-2B4B-412F-A61D-9EA72998EB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00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94432-B3C0-41AB-A778-C7D7AA9C84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67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416" y="132202"/>
            <a:ext cx="7824934" cy="67257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1" y="1803400"/>
            <a:ext cx="5328592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latin typeface="Times New Roman"/>
                <a:ea typeface="Times New Roman"/>
                <a:cs typeface="Times New Roman"/>
              </a:rPr>
              <a:t>Человек может развиваться только </a:t>
            </a:r>
            <a:r>
              <a:rPr lang="ru-RU" sz="2800" i="1" dirty="0" smtClean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800" i="1" dirty="0">
                <a:latin typeface="Times New Roman"/>
                <a:ea typeface="Times New Roman"/>
                <a:cs typeface="Times New Roman"/>
              </a:rPr>
              <a:t>контакте с природой, а не вопреки ей.</a:t>
            </a:r>
            <a:endParaRPr lang="ru-RU" sz="28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800" i="1" dirty="0" err="1">
                <a:latin typeface="Times New Roman"/>
                <a:ea typeface="Times New Roman"/>
                <a:cs typeface="Times New Roman"/>
              </a:rPr>
              <a:t>В.Бианки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3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214414" y="2060848"/>
            <a:ext cx="6715172" cy="3596523"/>
            <a:chOff x="607288" y="-815361"/>
            <a:chExt cx="7925152" cy="528949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43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1"/>
              <a:ext cx="6491880" cy="588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en-US" sz="2000" dirty="0" smtClean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ru-RU" sz="2000" dirty="0" smtClean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560840" cy="4392488"/>
          </a:xfrm>
        </p:spPr>
        <p:txBody>
          <a:bodyPr/>
          <a:lstStyle/>
          <a:p>
            <a:pPr algn="just"/>
            <a:r>
              <a:rPr lang="ru-RU" sz="2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экологического </a:t>
            </a:r>
            <a:r>
              <a:rPr lang="ru-RU" sz="2400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дошкольников</a:t>
            </a:r>
            <a:r>
              <a:rPr lang="ru-RU" sz="2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культура </a:t>
            </a:r>
            <a:r>
              <a:rPr lang="ru-RU" sz="2400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личности. В</a:t>
            </a:r>
            <a:r>
              <a:rPr lang="ru-RU" sz="2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А. Сухомлинский писал: </a:t>
            </a:r>
            <a:r>
              <a:rPr lang="ru-RU" sz="2400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был и всегда остается сыном природы, и то, что роднит его с природой, должно использоваться для его приобщения к природе, к богатствам духовной культуры. Мир, окружающий ребенка, это, прежде всего, мир природы с безграничным богатством явлений, с неисчерпаемой красотой. </a:t>
            </a:r>
            <a:r>
              <a:rPr lang="ru-RU" sz="2400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</a:t>
            </a:r>
            <a:r>
              <a:rPr lang="ru-RU" sz="2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природе, вечный источник детского разума».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85794"/>
            <a:ext cx="7429552" cy="5500726"/>
          </a:xfrm>
        </p:spPr>
        <p:txBody>
          <a:bodyPr/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Ознакомление детей старшего дошкольного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возраста с природой      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ознакомление дошкольников с явлениями природы и особенностями взаимоотношения человека с окружающей средой, формирование начал экологической культуры.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уточнение, систематизация и углубление знаний о растениях, животных и природных явлениях родного края;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формирование знаний и жизненно необходимых условиях человека, животных и растений (питание, рост, развитие);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формирование представлений о причинно-следственных связях внутри природного комплекса;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расширение представлений о многообразии растительного и животного мира разных климатических зон;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развитие гуманного эмоционально-доброжелательного и бережного отношения к окружающему миру;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формирование потребности заботиться об экологической чистоте своего двора, участка детского сада, группы, города;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643050"/>
            <a:ext cx="7500990" cy="4214842"/>
          </a:xfrm>
        </p:spPr>
        <p:txBody>
          <a:bodyPr/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формирование представлений о том, что человек – часть природы, что он должен беречь, охранять и защищать ее;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формирование осознанного отношения к себе, как к активному субъекту окружающего мира;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выработка умения правильно взаимодействовать с окружающим миром (экологически правильное поведение);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формирование навыков экологической безопасности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развитие интереса, любознательности и познавательной мотивации по отношению к окружающему миру;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формирование нравственно-эстетического отношения к окружающей действительности;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развитие воображения и творческой активности.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755576" y="2060848"/>
            <a:ext cx="7632848" cy="2457564"/>
            <a:chOff x="1115616" y="2146448"/>
            <a:chExt cx="7165477" cy="253596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0480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56002" y="4301296"/>
              <a:ext cx="5084703" cy="3811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656184"/>
          </a:xfrm>
          <a:ln>
            <a:solidFill>
              <a:srgbClr val="33CCCC"/>
            </a:solidFill>
          </a:ln>
        </p:spPr>
        <p:txBody>
          <a:bodyPr/>
          <a:lstStyle/>
          <a:p>
            <a:r>
              <a:rPr lang="ru-RU" sz="4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Природа учит, </a:t>
            </a: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/>
            </a:r>
            <a:b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</a:b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воспитывает </a:t>
            </a:r>
            <a:r>
              <a:rPr lang="ru-RU" sz="4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и развивает </a:t>
            </a:r>
            <a:r>
              <a:rPr lang="ru-RU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/>
            </a:r>
            <a:br>
              <a:rPr lang="ru-RU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</a:br>
            <a:endParaRPr lang="ru-RU" dirty="0"/>
          </a:p>
        </p:txBody>
      </p:sp>
      <p:pic>
        <p:nvPicPr>
          <p:cNvPr id="1026" name="Picture 2" descr="F:\фото\SAM_12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778" y="2115291"/>
            <a:ext cx="3660914" cy="27456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1227" y="3076511"/>
            <a:ext cx="3584575" cy="2682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1600" y="1916832"/>
            <a:ext cx="2304256" cy="11521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35896" y="1556792"/>
            <a:ext cx="1944216" cy="11521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выставок, конкурсов, смотров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84168" y="1916832"/>
            <a:ext cx="2232248" cy="11521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3428999"/>
            <a:ext cx="2232248" cy="128588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8184" y="3429000"/>
            <a:ext cx="2088232" cy="12241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6056" y="4941168"/>
            <a:ext cx="3240360" cy="13453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7624" y="4941167"/>
            <a:ext cx="3241500" cy="134434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15616" y="206084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Ознакомление детей с природой</a:t>
            </a:r>
            <a:endParaRPr lang="ru-RU" sz="1600" b="1" dirty="0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3347864" y="3414957"/>
            <a:ext cx="2736304" cy="864096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верх/вниз 13"/>
          <p:cNvSpPr/>
          <p:nvPr/>
        </p:nvSpPr>
        <p:spPr>
          <a:xfrm>
            <a:off x="4283968" y="2852936"/>
            <a:ext cx="864096" cy="1998221"/>
          </a:xfrm>
          <a:prstGeom prst="up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23928" y="3429000"/>
            <a:ext cx="1512168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923928" y="364502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воспитание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184" y="206084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деятельность в природе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8184" y="364502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живыми объектами и сезонными изменениями: целевые прогулки, экскурсии и т.д.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92080" y="4941168"/>
            <a:ext cx="28803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досуги, КВН, праздники, викторины на экологическую тему, конструирование из природного материала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5656" y="508518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фонда методического и наглядно-иллюстративного, выставка книг природоведческого содержания, оформление материала по экологическому воспитанию для родителей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5616" y="3429000"/>
            <a:ext cx="2027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работы по экологическому воспитанию, оборудование для уголка природы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1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должен осознать себя как часть природы, экологическое воспитание способствует формированию у детей не только определенного отношения к природе (в частности, отказ от чисто потребительского подхода), но и навыков рационального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природоиспользования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F:\фото\DSC09695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35"/>
          <a:stretch/>
        </p:blipFill>
        <p:spPr bwMode="auto">
          <a:xfrm>
            <a:off x="899592" y="2348880"/>
            <a:ext cx="3730256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45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85794"/>
            <a:ext cx="7358114" cy="135732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Экологические пространства на территории ДОУ – цветники, огород</a:t>
            </a:r>
            <a:endParaRPr lang="ru-RU" sz="32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071678"/>
            <a:ext cx="4038600" cy="405448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Надежда\Desktop\Новая папка (2)\SAM_01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00240"/>
            <a:ext cx="3114668" cy="233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Надежда\Desktop\Новая папка (2)\SAM_0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786190"/>
            <a:ext cx="3138510" cy="2353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Users\Надежда\Desktop\Новая папка (2)\SAM_04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000240"/>
            <a:ext cx="3209948" cy="2407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2134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7500990" cy="10001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357298"/>
            <a:ext cx="3500462" cy="4768865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Природоохранные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акции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общественно-значимые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мероприятия, направленные на сохранение объектов природы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«Посади дерево»;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«Аллея выпускников»;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«Птичья столовая»;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«Чистота спасет мир»;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«Елочка – зеленая иголочка».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71678"/>
            <a:ext cx="4038600" cy="40544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Users\Надежда\Desktop\Новая папка (2)\SAM_1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642918"/>
            <a:ext cx="2505079" cy="3340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C:\Users\Надежда\Desktop\Новая папка (2)\SAM_0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2656" y="3000372"/>
            <a:ext cx="2990843" cy="2243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E:\фото\DSC001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500570"/>
            <a:ext cx="2709882" cy="2032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500570"/>
            <a:ext cx="7643866" cy="1714512"/>
          </a:xfrm>
        </p:spPr>
        <p:txBody>
          <a:bodyPr/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Экологическое образование в ДОУ рассматривается как формирование у детей знаний и представлений об окружающем мире, включающем природу и общество; понимание взаимосвязи между этими составляющими мира и взаимозависимости; выработку правильных форм взаимодействия с окружающей средой; развитие эмоционально-положительного отношения к природе.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Надежда\Desktop\Новая папка (2)\SAM_0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2895592" cy="2171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E:\фото\DSCN7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357430"/>
            <a:ext cx="2856745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E:\Митряшкина Н.М\огород на окне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571480"/>
            <a:ext cx="2932375" cy="2196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239</Words>
  <Application>Microsoft Office PowerPoint</Application>
  <PresentationFormat>Экран (4:3)</PresentationFormat>
  <Paragraphs>23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1_Тема Office</vt:lpstr>
      <vt:lpstr>Тема Office</vt:lpstr>
      <vt:lpstr>Слайд 1</vt:lpstr>
      <vt:lpstr>Ознакомление детей старшего дошкольного                         возраста с природой                                 Цель – ознакомление дошкольников с явлениями природы и особенностями взаимоотношения человека с окружающей средой, формирование начал экологической культуры. Задачи:  - уточнение, систематизация и углубление знаний о растениях, животных и природных явлениях родного края; - формирование знаний и жизненно необходимых условиях человека, животных и растений (питание, рост, развитие); - формирование представлений о причинно-следственных связях внутри природного комплекса; - расширение представлений о многообразии растительного и животного мира разных климатических зон; - развитие гуманного эмоционально-доброжелательного и бережного отношения к окружающему миру; - формирование потребности заботиться об экологической чистоте своего двора, участка детского сада, группы, города;     </vt:lpstr>
      <vt:lpstr>- формирование представлений о том, что человек – часть природы, что он должен беречь, охранять и защищать ее; - формирование осознанного отношения к себе, как к активному субъекту окружающего мира; - выработка умения правильно взаимодействовать с окружающим миром (экологически правильное поведение); - формирование навыков экологической безопасности; - развитие интереса, любознательности и познавательной мотивации по отношению к окружающему миру; - формирование нравственно-эстетического отношения к окружающей действительности; - развитие воображения и творческой активности.</vt:lpstr>
      <vt:lpstr>Природа учит,  воспитывает и развивает  </vt:lpstr>
      <vt:lpstr>Слайд 5</vt:lpstr>
      <vt:lpstr>Слайд 6</vt:lpstr>
      <vt:lpstr>Экологические пространства на территории ДОУ – цветники, огород</vt:lpstr>
      <vt:lpstr>Слайд 8</vt:lpstr>
      <vt:lpstr>Экологическое образование в ДОУ рассматривается как формирование у детей знаний и представлений об окружающем мире, включающем природу и общество; понимание взаимосвязи между этими составляющими мира и взаимозависимости; выработку правильных форм взаимодействия с окружающей средой; развитие эмоционально-положительного отношения к природе.</vt:lpstr>
      <vt:lpstr>Результатом экологического воспитания дошкольников является экологическая культура личности. В. А. Сухомлинский писал: «Человек был и всегда остается сыном природы, и то, что роднит его с природой, должно использоваться для его приобщения к природе, к богатствам духовной культуры. Мир, окружающий ребенка, это, прежде всего, мир природы с безграничным богатством явлений, с неисчерпаемой красотой. Здесь, в природе, вечный источник детского разума».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Пользователь</cp:lastModifiedBy>
  <cp:revision>48</cp:revision>
  <dcterms:created xsi:type="dcterms:W3CDTF">2014-07-06T18:18:01Z</dcterms:created>
  <dcterms:modified xsi:type="dcterms:W3CDTF">2016-10-19T04:19:20Z</dcterms:modified>
</cp:coreProperties>
</file>